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99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40AB09A-066E-4838-BD6F-FA90C9ECDAF6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BE24259-4BB3-4B39-B41C-BC8BF4104A64}">
      <dgm:prSet phldrT="[Text]" custT="1"/>
      <dgm:spPr/>
      <dgm:t>
        <a:bodyPr/>
        <a:lstStyle/>
        <a:p>
          <a:r>
            <a:rPr lang="vi-VN" sz="1800" dirty="0" smtClean="0">
              <a:solidFill>
                <a:schemeClr val="bg1"/>
              </a:solidFill>
              <a:hlinkClick xmlns:r="http://schemas.openxmlformats.org/officeDocument/2006/relationships" r:id="" action="ppaction://hlinkshowjump?jump=lastslide"/>
            </a:rPr>
            <a:t>Subtuition</a:t>
          </a:r>
        </a:p>
        <a:p>
          <a:r>
            <a:rPr lang="vi-VN" sz="1800" dirty="0" smtClean="0">
              <a:solidFill>
                <a:schemeClr val="bg1"/>
              </a:solidFill>
              <a:hlinkClick xmlns:r="http://schemas.openxmlformats.org/officeDocument/2006/relationships" r:id="" action="ppaction://hlinkshowjump?jump=lastslide"/>
            </a:rPr>
            <a:t>(thay thế)</a:t>
          </a:r>
          <a:endParaRPr lang="en-US" sz="1800" dirty="0">
            <a:solidFill>
              <a:schemeClr val="bg1"/>
            </a:solidFill>
          </a:endParaRPr>
        </a:p>
      </dgm:t>
    </dgm:pt>
    <dgm:pt modelId="{951DDFE5-BA48-4BCF-A108-05BDA3777531}" type="parTrans" cxnId="{EACC0FAC-3D8A-442A-8A9E-4D3391024FB1}">
      <dgm:prSet/>
      <dgm:spPr/>
      <dgm:t>
        <a:bodyPr/>
        <a:lstStyle/>
        <a:p>
          <a:endParaRPr lang="en-US"/>
        </a:p>
      </dgm:t>
    </dgm:pt>
    <dgm:pt modelId="{6962E10C-65B3-4EC9-9764-D630C8B8C1E3}" type="sibTrans" cxnId="{EACC0FAC-3D8A-442A-8A9E-4D3391024FB1}">
      <dgm:prSet/>
      <dgm:spPr/>
      <dgm:t>
        <a:bodyPr/>
        <a:lstStyle/>
        <a:p>
          <a:endParaRPr lang="en-US"/>
        </a:p>
      </dgm:t>
    </dgm:pt>
    <dgm:pt modelId="{0E629797-5F5B-427C-B43F-275201E9637F}">
      <dgm:prSet phldrT="[Text]" custT="1"/>
      <dgm:spPr/>
      <dgm:t>
        <a:bodyPr/>
        <a:lstStyle/>
        <a:p>
          <a:r>
            <a:rPr lang="vi-VN" sz="1800" dirty="0" smtClean="0">
              <a:solidFill>
                <a:schemeClr val="bg1"/>
              </a:solidFill>
            </a:rPr>
            <a:t>Modify</a:t>
          </a:r>
        </a:p>
        <a:p>
          <a:r>
            <a:rPr lang="vi-VN" sz="1800" dirty="0" smtClean="0">
              <a:solidFill>
                <a:schemeClr val="bg1"/>
              </a:solidFill>
            </a:rPr>
            <a:t>(hiệu chỉnh)</a:t>
          </a:r>
          <a:endParaRPr lang="en-US" sz="1800" dirty="0">
            <a:solidFill>
              <a:schemeClr val="bg1"/>
            </a:solidFill>
          </a:endParaRPr>
        </a:p>
      </dgm:t>
    </dgm:pt>
    <dgm:pt modelId="{6DB80238-BAC8-4B94-BF30-906F25AEFE67}" type="parTrans" cxnId="{AFA60B38-1B9C-4DBE-A9C0-52768A6972F0}">
      <dgm:prSet/>
      <dgm:spPr/>
      <dgm:t>
        <a:bodyPr/>
        <a:lstStyle/>
        <a:p>
          <a:endParaRPr lang="en-US"/>
        </a:p>
      </dgm:t>
    </dgm:pt>
    <dgm:pt modelId="{3689BCD3-3909-41E4-90E9-4FADD28CBCA6}" type="sibTrans" cxnId="{AFA60B38-1B9C-4DBE-A9C0-52768A6972F0}">
      <dgm:prSet/>
      <dgm:spPr/>
      <dgm:t>
        <a:bodyPr/>
        <a:lstStyle/>
        <a:p>
          <a:endParaRPr lang="en-US"/>
        </a:p>
      </dgm:t>
    </dgm:pt>
    <dgm:pt modelId="{40DF0DBB-464E-4E45-BD20-49F60DB8E6CE}">
      <dgm:prSet phldrT="[Text]" custT="1"/>
      <dgm:spPr/>
      <dgm:t>
        <a:bodyPr/>
        <a:lstStyle/>
        <a:p>
          <a:r>
            <a:rPr lang="vi-VN" sz="1800" dirty="0" smtClean="0">
              <a:solidFill>
                <a:schemeClr val="bg1"/>
              </a:solidFill>
            </a:rPr>
            <a:t>Put</a:t>
          </a:r>
        </a:p>
        <a:p>
          <a:r>
            <a:rPr lang="vi-VN" sz="1800" dirty="0" smtClean="0">
              <a:solidFill>
                <a:schemeClr val="bg1"/>
              </a:solidFill>
            </a:rPr>
            <a:t>(thêm vaò)</a:t>
          </a:r>
          <a:endParaRPr lang="en-US" sz="1800" dirty="0">
            <a:solidFill>
              <a:schemeClr val="bg1"/>
            </a:solidFill>
          </a:endParaRPr>
        </a:p>
      </dgm:t>
    </dgm:pt>
    <dgm:pt modelId="{104919B7-E9C5-42D1-918A-097E900783FA}" type="parTrans" cxnId="{B8D61B45-8C23-4FD0-A54F-7B0084CC2B9D}">
      <dgm:prSet/>
      <dgm:spPr/>
      <dgm:t>
        <a:bodyPr/>
        <a:lstStyle/>
        <a:p>
          <a:endParaRPr lang="en-US"/>
        </a:p>
      </dgm:t>
    </dgm:pt>
    <dgm:pt modelId="{5E76E2F5-4DC8-4ABA-8229-584F2473E8C5}" type="sibTrans" cxnId="{B8D61B45-8C23-4FD0-A54F-7B0084CC2B9D}">
      <dgm:prSet/>
      <dgm:spPr/>
      <dgm:t>
        <a:bodyPr/>
        <a:lstStyle/>
        <a:p>
          <a:endParaRPr lang="en-US"/>
        </a:p>
      </dgm:t>
    </dgm:pt>
    <dgm:pt modelId="{3F99509F-8C2E-42D9-AD89-272B41F75DF7}">
      <dgm:prSet phldrT="[Text]" custT="1"/>
      <dgm:spPr/>
      <dgm:t>
        <a:bodyPr/>
        <a:lstStyle/>
        <a:p>
          <a:r>
            <a:rPr lang="vi-VN" sz="1800" dirty="0" smtClean="0">
              <a:solidFill>
                <a:schemeClr val="bg1"/>
              </a:solidFill>
            </a:rPr>
            <a:t>Eliminate</a:t>
          </a:r>
        </a:p>
        <a:p>
          <a:r>
            <a:rPr lang="vi-VN" sz="1800" dirty="0" smtClean="0">
              <a:solidFill>
                <a:schemeClr val="bg1"/>
              </a:solidFill>
            </a:rPr>
            <a:t>(loại bỏ)</a:t>
          </a:r>
          <a:endParaRPr lang="en-US" sz="1800" dirty="0">
            <a:solidFill>
              <a:schemeClr val="bg1"/>
            </a:solidFill>
          </a:endParaRPr>
        </a:p>
      </dgm:t>
    </dgm:pt>
    <dgm:pt modelId="{DD98BE56-DFBA-42B5-9E3F-DAD66CABEDE6}" type="parTrans" cxnId="{A6B9D9D1-B4AE-4452-94B2-2DD3CDD77B88}">
      <dgm:prSet/>
      <dgm:spPr/>
      <dgm:t>
        <a:bodyPr/>
        <a:lstStyle/>
        <a:p>
          <a:endParaRPr lang="en-US"/>
        </a:p>
      </dgm:t>
    </dgm:pt>
    <dgm:pt modelId="{5FF3D635-82EA-4B84-9294-DE4AE25254FB}" type="sibTrans" cxnId="{A6B9D9D1-B4AE-4452-94B2-2DD3CDD77B88}">
      <dgm:prSet/>
      <dgm:spPr/>
      <dgm:t>
        <a:bodyPr/>
        <a:lstStyle/>
        <a:p>
          <a:endParaRPr lang="en-US"/>
        </a:p>
      </dgm:t>
    </dgm:pt>
    <dgm:pt modelId="{F1B56CCC-BBAF-4405-BE20-CD6E5C71520A}">
      <dgm:prSet phldrT="[Text]" custT="1"/>
      <dgm:spPr/>
      <dgm:t>
        <a:bodyPr/>
        <a:lstStyle/>
        <a:p>
          <a:r>
            <a:rPr lang="vi-VN" sz="1800" dirty="0" smtClean="0">
              <a:solidFill>
                <a:schemeClr val="bg1"/>
              </a:solidFill>
            </a:rPr>
            <a:t>Reverse</a:t>
          </a:r>
        </a:p>
        <a:p>
          <a:r>
            <a:rPr lang="vi-VN" sz="1800" dirty="0" smtClean="0">
              <a:solidFill>
                <a:schemeClr val="bg1"/>
              </a:solidFill>
            </a:rPr>
            <a:t>(đảo ngược)</a:t>
          </a:r>
          <a:endParaRPr lang="en-US" sz="1800" dirty="0">
            <a:solidFill>
              <a:schemeClr val="bg1"/>
            </a:solidFill>
          </a:endParaRPr>
        </a:p>
      </dgm:t>
    </dgm:pt>
    <dgm:pt modelId="{8890513A-48AF-4920-8E64-D805BBE82C09}" type="parTrans" cxnId="{43612871-BB7E-4F0B-8AEB-00C53AF62465}">
      <dgm:prSet/>
      <dgm:spPr/>
      <dgm:t>
        <a:bodyPr/>
        <a:lstStyle/>
        <a:p>
          <a:endParaRPr lang="en-US"/>
        </a:p>
      </dgm:t>
    </dgm:pt>
    <dgm:pt modelId="{70506C35-26F6-4A9C-B611-51A5EC151324}" type="sibTrans" cxnId="{43612871-BB7E-4F0B-8AEB-00C53AF62465}">
      <dgm:prSet/>
      <dgm:spPr/>
      <dgm:t>
        <a:bodyPr/>
        <a:lstStyle/>
        <a:p>
          <a:endParaRPr lang="en-US"/>
        </a:p>
      </dgm:t>
    </dgm:pt>
    <dgm:pt modelId="{8FAEFCD4-9074-402D-9609-4DEC4510E233}">
      <dgm:prSet phldrT="[Text]" custT="1"/>
      <dgm:spPr/>
      <dgm:t>
        <a:bodyPr/>
        <a:lstStyle/>
        <a:p>
          <a:r>
            <a:rPr lang="vi-VN" sz="1800" dirty="0" smtClean="0">
              <a:solidFill>
                <a:schemeClr val="bg1"/>
              </a:solidFill>
              <a:hlinkClick xmlns:r="http://schemas.openxmlformats.org/officeDocument/2006/relationships" r:id="" action="ppaction://hlinkshowjump?jump=lastslide"/>
            </a:rPr>
            <a:t>Adapt</a:t>
          </a:r>
        </a:p>
        <a:p>
          <a:r>
            <a:rPr lang="vi-VN" sz="1800" dirty="0" smtClean="0">
              <a:solidFill>
                <a:schemeClr val="bg1"/>
              </a:solidFill>
              <a:hlinkClick xmlns:r="http://schemas.openxmlformats.org/officeDocument/2006/relationships" r:id="" action="ppaction://hlinkshowjump?jump=lastslide"/>
            </a:rPr>
            <a:t>(thích nghi</a:t>
          </a:r>
          <a:r>
            <a:rPr lang="vi-VN" sz="1800" dirty="0" smtClean="0">
              <a:solidFill>
                <a:schemeClr val="bg1"/>
              </a:solidFill>
            </a:rPr>
            <a:t>)</a:t>
          </a:r>
          <a:endParaRPr lang="en-US" sz="1800" dirty="0">
            <a:solidFill>
              <a:schemeClr val="bg1"/>
            </a:solidFill>
          </a:endParaRPr>
        </a:p>
      </dgm:t>
    </dgm:pt>
    <dgm:pt modelId="{73731F86-BA8B-4777-B549-54AC08274FDB}" type="parTrans" cxnId="{C8A7698A-2FEF-4187-8A0E-4D5A1A808D86}">
      <dgm:prSet/>
      <dgm:spPr/>
      <dgm:t>
        <a:bodyPr/>
        <a:lstStyle/>
        <a:p>
          <a:endParaRPr lang="en-US"/>
        </a:p>
      </dgm:t>
    </dgm:pt>
    <dgm:pt modelId="{A21C7268-88E7-4B75-9C38-6617F934D7BB}" type="sibTrans" cxnId="{C8A7698A-2FEF-4187-8A0E-4D5A1A808D86}">
      <dgm:prSet/>
      <dgm:spPr/>
      <dgm:t>
        <a:bodyPr/>
        <a:lstStyle/>
        <a:p>
          <a:endParaRPr lang="en-US"/>
        </a:p>
      </dgm:t>
    </dgm:pt>
    <dgm:pt modelId="{F66491A9-E081-445A-A6C6-13D2A03CF7F7}">
      <dgm:prSet phldrT="[Text]" custT="1"/>
      <dgm:spPr/>
      <dgm:t>
        <a:bodyPr/>
        <a:lstStyle/>
        <a:p>
          <a:r>
            <a:rPr lang="vi-VN" sz="1800" dirty="0" smtClean="0">
              <a:solidFill>
                <a:schemeClr val="bg1"/>
              </a:solidFill>
              <a:hlinkClick xmlns:r="http://schemas.openxmlformats.org/officeDocument/2006/relationships" r:id="" action="ppaction://hlinkshowjump?jump=lastslide"/>
            </a:rPr>
            <a:t>Combine</a:t>
          </a:r>
        </a:p>
        <a:p>
          <a:r>
            <a:rPr lang="vi-VN" sz="1800" dirty="0" smtClean="0">
              <a:solidFill>
                <a:schemeClr val="bg1"/>
              </a:solidFill>
              <a:hlinkClick xmlns:r="http://schemas.openxmlformats.org/officeDocument/2006/relationships" r:id="" action="ppaction://hlinkshowjump?jump=lastslide"/>
            </a:rPr>
            <a:t>(kết hợp)</a:t>
          </a:r>
          <a:endParaRPr lang="en-US" sz="1800" dirty="0">
            <a:solidFill>
              <a:schemeClr val="bg1"/>
            </a:solidFill>
          </a:endParaRPr>
        </a:p>
      </dgm:t>
    </dgm:pt>
    <dgm:pt modelId="{4C53680F-905B-4698-9411-AB513EC491DA}" type="parTrans" cxnId="{40E5B12C-97D6-40D2-93C9-7FB331B14944}">
      <dgm:prSet/>
      <dgm:spPr/>
      <dgm:t>
        <a:bodyPr/>
        <a:lstStyle/>
        <a:p>
          <a:endParaRPr lang="en-US"/>
        </a:p>
      </dgm:t>
    </dgm:pt>
    <dgm:pt modelId="{7D93D0D1-2045-4562-B6B2-6CC39C953385}" type="sibTrans" cxnId="{40E5B12C-97D6-40D2-93C9-7FB331B14944}">
      <dgm:prSet/>
      <dgm:spPr/>
      <dgm:t>
        <a:bodyPr/>
        <a:lstStyle/>
        <a:p>
          <a:endParaRPr lang="en-US"/>
        </a:p>
      </dgm:t>
    </dgm:pt>
    <dgm:pt modelId="{0BDB61EA-6394-48C1-87C7-6562F8AFD6DC}" type="pres">
      <dgm:prSet presAssocID="{B40AB09A-066E-4838-BD6F-FA90C9ECDAF6}" presName="cycle" presStyleCnt="0">
        <dgm:presLayoutVars>
          <dgm:dir/>
          <dgm:resizeHandles val="exact"/>
        </dgm:presLayoutVars>
      </dgm:prSet>
      <dgm:spPr/>
    </dgm:pt>
    <dgm:pt modelId="{8866BD92-62F6-4499-8831-8810C15F0472}" type="pres">
      <dgm:prSet presAssocID="{BBE24259-4BB3-4B39-B41C-BC8BF4104A64}" presName="node" presStyleLbl="node1" presStyleIdx="0" presStyleCnt="7" custScaleX="127393" custRadScaleRad="100352" custRadScaleInc="-169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36BE74-348B-49A5-8B0B-5F0189D84FBB}" type="pres">
      <dgm:prSet presAssocID="{6962E10C-65B3-4EC9-9764-D630C8B8C1E3}" presName="sibTrans" presStyleLbl="sibTrans2D1" presStyleIdx="0" presStyleCnt="7"/>
      <dgm:spPr/>
    </dgm:pt>
    <dgm:pt modelId="{11C3DBD1-C14C-494E-A9ED-208C15B94A44}" type="pres">
      <dgm:prSet presAssocID="{6962E10C-65B3-4EC9-9764-D630C8B8C1E3}" presName="connectorText" presStyleLbl="sibTrans2D1" presStyleIdx="0" presStyleCnt="7"/>
      <dgm:spPr/>
    </dgm:pt>
    <dgm:pt modelId="{4F1EB7CB-DCFE-43F8-9B19-85AC3FAC5678}" type="pres">
      <dgm:prSet presAssocID="{F66491A9-E081-445A-A6C6-13D2A03CF7F7}" presName="node" presStyleLbl="node1" presStyleIdx="1" presStyleCnt="7" custScaleX="126566" custRadScaleRad="97178" custRadScaleInc="362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22065F1-16C2-4CA9-A818-9E6D36901585}" type="pres">
      <dgm:prSet presAssocID="{7D93D0D1-2045-4562-B6B2-6CC39C953385}" presName="sibTrans" presStyleLbl="sibTrans2D1" presStyleIdx="1" presStyleCnt="7"/>
      <dgm:spPr/>
    </dgm:pt>
    <dgm:pt modelId="{A8DAC06F-27AF-4E0E-AF46-650057EBAB7D}" type="pres">
      <dgm:prSet presAssocID="{7D93D0D1-2045-4562-B6B2-6CC39C953385}" presName="connectorText" presStyleLbl="sibTrans2D1" presStyleIdx="1" presStyleCnt="7"/>
      <dgm:spPr/>
    </dgm:pt>
    <dgm:pt modelId="{761F9333-B9B5-41FC-9A6A-AFE89A48508C}" type="pres">
      <dgm:prSet presAssocID="{8FAEFCD4-9074-402D-9609-4DEC4510E233}" presName="node" presStyleLbl="node1" presStyleIdx="2" presStyleCnt="7" custScaleX="134764" custRadScaleRad="101899" custRadScaleInc="-131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301DE60-15F5-4247-9BFE-FEE96DCAC887}" type="pres">
      <dgm:prSet presAssocID="{A21C7268-88E7-4B75-9C38-6617F934D7BB}" presName="sibTrans" presStyleLbl="sibTrans2D1" presStyleIdx="2" presStyleCnt="7"/>
      <dgm:spPr/>
    </dgm:pt>
    <dgm:pt modelId="{577EBD45-AD97-41D3-934A-D817E698B387}" type="pres">
      <dgm:prSet presAssocID="{A21C7268-88E7-4B75-9C38-6617F934D7BB}" presName="connectorText" presStyleLbl="sibTrans2D1" presStyleIdx="2" presStyleCnt="7"/>
      <dgm:spPr/>
    </dgm:pt>
    <dgm:pt modelId="{03C909CE-2B63-42C7-B674-40BD3A933D8E}" type="pres">
      <dgm:prSet presAssocID="{0E629797-5F5B-427C-B43F-275201E9637F}" presName="node" presStyleLbl="node1" presStyleIdx="3" presStyleCnt="7" custScaleX="149075" custRadScaleRad="101903" custRadScaleInc="-1462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F7F45A8-5948-4BE1-A15D-1CBAA16CCF0A}" type="pres">
      <dgm:prSet presAssocID="{3689BCD3-3909-41E4-90E9-4FADD28CBCA6}" presName="sibTrans" presStyleLbl="sibTrans2D1" presStyleIdx="3" presStyleCnt="7"/>
      <dgm:spPr/>
    </dgm:pt>
    <dgm:pt modelId="{B1CD2D7C-9797-41C6-9302-615F6A1A56D0}" type="pres">
      <dgm:prSet presAssocID="{3689BCD3-3909-41E4-90E9-4FADD28CBCA6}" presName="connectorText" presStyleLbl="sibTrans2D1" presStyleIdx="3" presStyleCnt="7"/>
      <dgm:spPr/>
    </dgm:pt>
    <dgm:pt modelId="{0C21829F-F1BA-4B3D-A70D-833643D8F02B}" type="pres">
      <dgm:prSet presAssocID="{40DF0DBB-464E-4E45-BD20-49F60DB8E6CE}" presName="node" presStyleLbl="node1" presStyleIdx="4" presStyleCnt="7" custScaleX="141946" custScaleY="92192" custRadScaleRad="105175" custRadScaleInc="1089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D3E361-CC8D-4A1F-9268-0F9E1BCFD661}" type="pres">
      <dgm:prSet presAssocID="{5E76E2F5-4DC8-4ABA-8229-584F2473E8C5}" presName="sibTrans" presStyleLbl="sibTrans2D1" presStyleIdx="4" presStyleCnt="7"/>
      <dgm:spPr/>
    </dgm:pt>
    <dgm:pt modelId="{04C9F6D0-9807-408C-B43F-24FEDC871344}" type="pres">
      <dgm:prSet presAssocID="{5E76E2F5-4DC8-4ABA-8229-584F2473E8C5}" presName="connectorText" presStyleLbl="sibTrans2D1" presStyleIdx="4" presStyleCnt="7"/>
      <dgm:spPr/>
    </dgm:pt>
    <dgm:pt modelId="{3D08C542-6442-4DE4-B18A-D294FBC4BA87}" type="pres">
      <dgm:prSet presAssocID="{3F99509F-8C2E-42D9-AD89-272B41F75DF7}" presName="node" presStyleLbl="node1" presStyleIdx="5" presStyleCnt="7" custScaleX="13703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8441F52-3C94-4983-9A19-1AB3102FD22A}" type="pres">
      <dgm:prSet presAssocID="{5FF3D635-82EA-4B84-9294-DE4AE25254FB}" presName="sibTrans" presStyleLbl="sibTrans2D1" presStyleIdx="5" presStyleCnt="7"/>
      <dgm:spPr/>
    </dgm:pt>
    <dgm:pt modelId="{1313C0FA-2925-4730-B594-35F92B9020A6}" type="pres">
      <dgm:prSet presAssocID="{5FF3D635-82EA-4B84-9294-DE4AE25254FB}" presName="connectorText" presStyleLbl="sibTrans2D1" presStyleIdx="5" presStyleCnt="7"/>
      <dgm:spPr/>
    </dgm:pt>
    <dgm:pt modelId="{F9072E2E-6FC4-4C0D-B908-7055FCCA3C65}" type="pres">
      <dgm:prSet presAssocID="{F1B56CCC-BBAF-4405-BE20-CD6E5C71520A}" presName="node" presStyleLbl="node1" presStyleIdx="6" presStyleCnt="7" custScaleX="140515" custScaleY="102586" custRadScaleRad="98584" custRadScaleInc="-1840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06C006D-13EA-40F8-A93C-BFFA103A9B77}" type="pres">
      <dgm:prSet presAssocID="{70506C35-26F6-4A9C-B611-51A5EC151324}" presName="sibTrans" presStyleLbl="sibTrans2D1" presStyleIdx="6" presStyleCnt="7"/>
      <dgm:spPr/>
    </dgm:pt>
    <dgm:pt modelId="{699ADE9F-5F26-4244-AE23-ED447BBE96C5}" type="pres">
      <dgm:prSet presAssocID="{70506C35-26F6-4A9C-B611-51A5EC151324}" presName="connectorText" presStyleLbl="sibTrans2D1" presStyleIdx="6" presStyleCnt="7"/>
      <dgm:spPr/>
    </dgm:pt>
  </dgm:ptLst>
  <dgm:cxnLst>
    <dgm:cxn modelId="{DDE2F3CE-07F3-4233-AAF3-6790BB0FDA59}" type="presOf" srcId="{F1B56CCC-BBAF-4405-BE20-CD6E5C71520A}" destId="{F9072E2E-6FC4-4C0D-B908-7055FCCA3C65}" srcOrd="0" destOrd="0" presId="urn:microsoft.com/office/officeart/2005/8/layout/cycle2"/>
    <dgm:cxn modelId="{8C90D19A-7488-4306-98DB-EC1C741718F8}" type="presOf" srcId="{BBE24259-4BB3-4B39-B41C-BC8BF4104A64}" destId="{8866BD92-62F6-4499-8831-8810C15F0472}" srcOrd="0" destOrd="0" presId="urn:microsoft.com/office/officeart/2005/8/layout/cycle2"/>
    <dgm:cxn modelId="{EACC0FAC-3D8A-442A-8A9E-4D3391024FB1}" srcId="{B40AB09A-066E-4838-BD6F-FA90C9ECDAF6}" destId="{BBE24259-4BB3-4B39-B41C-BC8BF4104A64}" srcOrd="0" destOrd="0" parTransId="{951DDFE5-BA48-4BCF-A108-05BDA3777531}" sibTransId="{6962E10C-65B3-4EC9-9764-D630C8B8C1E3}"/>
    <dgm:cxn modelId="{3EDAA06D-C421-476B-BD01-FB43178EBAC8}" type="presOf" srcId="{70506C35-26F6-4A9C-B611-51A5EC151324}" destId="{699ADE9F-5F26-4244-AE23-ED447BBE96C5}" srcOrd="1" destOrd="0" presId="urn:microsoft.com/office/officeart/2005/8/layout/cycle2"/>
    <dgm:cxn modelId="{D36E4496-CF08-4F9C-9AE0-171CCCCBABF7}" type="presOf" srcId="{3F99509F-8C2E-42D9-AD89-272B41F75DF7}" destId="{3D08C542-6442-4DE4-B18A-D294FBC4BA87}" srcOrd="0" destOrd="0" presId="urn:microsoft.com/office/officeart/2005/8/layout/cycle2"/>
    <dgm:cxn modelId="{7EA4BD01-A622-42CF-A47A-45F38021DE03}" type="presOf" srcId="{3689BCD3-3909-41E4-90E9-4FADD28CBCA6}" destId="{B1CD2D7C-9797-41C6-9302-615F6A1A56D0}" srcOrd="1" destOrd="0" presId="urn:microsoft.com/office/officeart/2005/8/layout/cycle2"/>
    <dgm:cxn modelId="{908EE80E-7E8C-496D-AFE0-C36685C72A82}" type="presOf" srcId="{6962E10C-65B3-4EC9-9764-D630C8B8C1E3}" destId="{11C3DBD1-C14C-494E-A9ED-208C15B94A44}" srcOrd="1" destOrd="0" presId="urn:microsoft.com/office/officeart/2005/8/layout/cycle2"/>
    <dgm:cxn modelId="{CF2D3D1C-4E2C-42F5-A0E2-6913376B83EA}" type="presOf" srcId="{40DF0DBB-464E-4E45-BD20-49F60DB8E6CE}" destId="{0C21829F-F1BA-4B3D-A70D-833643D8F02B}" srcOrd="0" destOrd="0" presId="urn:microsoft.com/office/officeart/2005/8/layout/cycle2"/>
    <dgm:cxn modelId="{1DC616D6-C3CD-4554-838F-6C8F7ECD352F}" type="presOf" srcId="{8FAEFCD4-9074-402D-9609-4DEC4510E233}" destId="{761F9333-B9B5-41FC-9A6A-AFE89A48508C}" srcOrd="0" destOrd="0" presId="urn:microsoft.com/office/officeart/2005/8/layout/cycle2"/>
    <dgm:cxn modelId="{9D5652CB-9912-4C8F-BB8B-646A6D6A14B9}" type="presOf" srcId="{A21C7268-88E7-4B75-9C38-6617F934D7BB}" destId="{577EBD45-AD97-41D3-934A-D817E698B387}" srcOrd="1" destOrd="0" presId="urn:microsoft.com/office/officeart/2005/8/layout/cycle2"/>
    <dgm:cxn modelId="{6D9849C2-AFF0-4E2D-A13E-2E3C8EEFE5E8}" type="presOf" srcId="{5FF3D635-82EA-4B84-9294-DE4AE25254FB}" destId="{1313C0FA-2925-4730-B594-35F92B9020A6}" srcOrd="1" destOrd="0" presId="urn:microsoft.com/office/officeart/2005/8/layout/cycle2"/>
    <dgm:cxn modelId="{AFA60B38-1B9C-4DBE-A9C0-52768A6972F0}" srcId="{B40AB09A-066E-4838-BD6F-FA90C9ECDAF6}" destId="{0E629797-5F5B-427C-B43F-275201E9637F}" srcOrd="3" destOrd="0" parTransId="{6DB80238-BAC8-4B94-BF30-906F25AEFE67}" sibTransId="{3689BCD3-3909-41E4-90E9-4FADD28CBCA6}"/>
    <dgm:cxn modelId="{CAEA0E92-74A4-411B-88E7-4BF56BF8BD4F}" type="presOf" srcId="{5E76E2F5-4DC8-4ABA-8229-584F2473E8C5}" destId="{05D3E361-CC8D-4A1F-9268-0F9E1BCFD661}" srcOrd="0" destOrd="0" presId="urn:microsoft.com/office/officeart/2005/8/layout/cycle2"/>
    <dgm:cxn modelId="{88726451-5917-4D63-80A6-6AA55088AEAC}" type="presOf" srcId="{B40AB09A-066E-4838-BD6F-FA90C9ECDAF6}" destId="{0BDB61EA-6394-48C1-87C7-6562F8AFD6DC}" srcOrd="0" destOrd="0" presId="urn:microsoft.com/office/officeart/2005/8/layout/cycle2"/>
    <dgm:cxn modelId="{3A06080A-7696-4C57-8F91-7B8C405F285B}" type="presOf" srcId="{5E76E2F5-4DC8-4ABA-8229-584F2473E8C5}" destId="{04C9F6D0-9807-408C-B43F-24FEDC871344}" srcOrd="1" destOrd="0" presId="urn:microsoft.com/office/officeart/2005/8/layout/cycle2"/>
    <dgm:cxn modelId="{CDD38B05-090E-4761-B54F-59D03DF0710F}" type="presOf" srcId="{7D93D0D1-2045-4562-B6B2-6CC39C953385}" destId="{A8DAC06F-27AF-4E0E-AF46-650057EBAB7D}" srcOrd="1" destOrd="0" presId="urn:microsoft.com/office/officeart/2005/8/layout/cycle2"/>
    <dgm:cxn modelId="{43612871-BB7E-4F0B-8AEB-00C53AF62465}" srcId="{B40AB09A-066E-4838-BD6F-FA90C9ECDAF6}" destId="{F1B56CCC-BBAF-4405-BE20-CD6E5C71520A}" srcOrd="6" destOrd="0" parTransId="{8890513A-48AF-4920-8E64-D805BBE82C09}" sibTransId="{70506C35-26F6-4A9C-B611-51A5EC151324}"/>
    <dgm:cxn modelId="{B8D61B45-8C23-4FD0-A54F-7B0084CC2B9D}" srcId="{B40AB09A-066E-4838-BD6F-FA90C9ECDAF6}" destId="{40DF0DBB-464E-4E45-BD20-49F60DB8E6CE}" srcOrd="4" destOrd="0" parTransId="{104919B7-E9C5-42D1-918A-097E900783FA}" sibTransId="{5E76E2F5-4DC8-4ABA-8229-584F2473E8C5}"/>
    <dgm:cxn modelId="{322D9197-5079-4121-B32D-1467044E804A}" type="presOf" srcId="{3689BCD3-3909-41E4-90E9-4FADD28CBCA6}" destId="{EF7F45A8-5948-4BE1-A15D-1CBAA16CCF0A}" srcOrd="0" destOrd="0" presId="urn:microsoft.com/office/officeart/2005/8/layout/cycle2"/>
    <dgm:cxn modelId="{D5B5ABB2-8176-4A47-9C44-B7B9EC1A4970}" type="presOf" srcId="{A21C7268-88E7-4B75-9C38-6617F934D7BB}" destId="{8301DE60-15F5-4247-9BFE-FEE96DCAC887}" srcOrd="0" destOrd="0" presId="urn:microsoft.com/office/officeart/2005/8/layout/cycle2"/>
    <dgm:cxn modelId="{4C700117-62C7-441F-9CC9-A3539617F976}" type="presOf" srcId="{0E629797-5F5B-427C-B43F-275201E9637F}" destId="{03C909CE-2B63-42C7-B674-40BD3A933D8E}" srcOrd="0" destOrd="0" presId="urn:microsoft.com/office/officeart/2005/8/layout/cycle2"/>
    <dgm:cxn modelId="{40E5B12C-97D6-40D2-93C9-7FB331B14944}" srcId="{B40AB09A-066E-4838-BD6F-FA90C9ECDAF6}" destId="{F66491A9-E081-445A-A6C6-13D2A03CF7F7}" srcOrd="1" destOrd="0" parTransId="{4C53680F-905B-4698-9411-AB513EC491DA}" sibTransId="{7D93D0D1-2045-4562-B6B2-6CC39C953385}"/>
    <dgm:cxn modelId="{A6B9D9D1-B4AE-4452-94B2-2DD3CDD77B88}" srcId="{B40AB09A-066E-4838-BD6F-FA90C9ECDAF6}" destId="{3F99509F-8C2E-42D9-AD89-272B41F75DF7}" srcOrd="5" destOrd="0" parTransId="{DD98BE56-DFBA-42B5-9E3F-DAD66CABEDE6}" sibTransId="{5FF3D635-82EA-4B84-9294-DE4AE25254FB}"/>
    <dgm:cxn modelId="{7ED697A9-2521-435F-8032-BFD38C1AF986}" type="presOf" srcId="{5FF3D635-82EA-4B84-9294-DE4AE25254FB}" destId="{38441F52-3C94-4983-9A19-1AB3102FD22A}" srcOrd="0" destOrd="0" presId="urn:microsoft.com/office/officeart/2005/8/layout/cycle2"/>
    <dgm:cxn modelId="{B909FE6A-0A20-46B4-ABC2-67C4ACAF1C47}" type="presOf" srcId="{6962E10C-65B3-4EC9-9764-D630C8B8C1E3}" destId="{5036BE74-348B-49A5-8B0B-5F0189D84FBB}" srcOrd="0" destOrd="0" presId="urn:microsoft.com/office/officeart/2005/8/layout/cycle2"/>
    <dgm:cxn modelId="{33ECDF98-2590-4A25-9523-8A18084E4EB7}" type="presOf" srcId="{70506C35-26F6-4A9C-B611-51A5EC151324}" destId="{406C006D-13EA-40F8-A93C-BFFA103A9B77}" srcOrd="0" destOrd="0" presId="urn:microsoft.com/office/officeart/2005/8/layout/cycle2"/>
    <dgm:cxn modelId="{CF191781-4581-4DB8-8B74-39137724C532}" type="presOf" srcId="{7D93D0D1-2045-4562-B6B2-6CC39C953385}" destId="{F22065F1-16C2-4CA9-A818-9E6D36901585}" srcOrd="0" destOrd="0" presId="urn:microsoft.com/office/officeart/2005/8/layout/cycle2"/>
    <dgm:cxn modelId="{C8A7698A-2FEF-4187-8A0E-4D5A1A808D86}" srcId="{B40AB09A-066E-4838-BD6F-FA90C9ECDAF6}" destId="{8FAEFCD4-9074-402D-9609-4DEC4510E233}" srcOrd="2" destOrd="0" parTransId="{73731F86-BA8B-4777-B549-54AC08274FDB}" sibTransId="{A21C7268-88E7-4B75-9C38-6617F934D7BB}"/>
    <dgm:cxn modelId="{4FDA222E-B66D-4756-8434-86448D5C74F7}" type="presOf" srcId="{F66491A9-E081-445A-A6C6-13D2A03CF7F7}" destId="{4F1EB7CB-DCFE-43F8-9B19-85AC3FAC5678}" srcOrd="0" destOrd="0" presId="urn:microsoft.com/office/officeart/2005/8/layout/cycle2"/>
    <dgm:cxn modelId="{A44CFC22-C2AD-4FA6-BB25-38CC5D1312F6}" type="presParOf" srcId="{0BDB61EA-6394-48C1-87C7-6562F8AFD6DC}" destId="{8866BD92-62F6-4499-8831-8810C15F0472}" srcOrd="0" destOrd="0" presId="urn:microsoft.com/office/officeart/2005/8/layout/cycle2"/>
    <dgm:cxn modelId="{EEA2945F-F74E-4270-915E-E05683ADAF90}" type="presParOf" srcId="{0BDB61EA-6394-48C1-87C7-6562F8AFD6DC}" destId="{5036BE74-348B-49A5-8B0B-5F0189D84FBB}" srcOrd="1" destOrd="0" presId="urn:microsoft.com/office/officeart/2005/8/layout/cycle2"/>
    <dgm:cxn modelId="{F9B95B05-A557-403F-BEFD-27B792290A75}" type="presParOf" srcId="{5036BE74-348B-49A5-8B0B-5F0189D84FBB}" destId="{11C3DBD1-C14C-494E-A9ED-208C15B94A44}" srcOrd="0" destOrd="0" presId="urn:microsoft.com/office/officeart/2005/8/layout/cycle2"/>
    <dgm:cxn modelId="{00AD5FD9-3784-483A-AC5E-453C737CC2A6}" type="presParOf" srcId="{0BDB61EA-6394-48C1-87C7-6562F8AFD6DC}" destId="{4F1EB7CB-DCFE-43F8-9B19-85AC3FAC5678}" srcOrd="2" destOrd="0" presId="urn:microsoft.com/office/officeart/2005/8/layout/cycle2"/>
    <dgm:cxn modelId="{B7A63070-50E7-4E17-ADEA-505041B18A7D}" type="presParOf" srcId="{0BDB61EA-6394-48C1-87C7-6562F8AFD6DC}" destId="{F22065F1-16C2-4CA9-A818-9E6D36901585}" srcOrd="3" destOrd="0" presId="urn:microsoft.com/office/officeart/2005/8/layout/cycle2"/>
    <dgm:cxn modelId="{5FDD3B59-EFE9-4B7E-9616-EA2B014EAD7E}" type="presParOf" srcId="{F22065F1-16C2-4CA9-A818-9E6D36901585}" destId="{A8DAC06F-27AF-4E0E-AF46-650057EBAB7D}" srcOrd="0" destOrd="0" presId="urn:microsoft.com/office/officeart/2005/8/layout/cycle2"/>
    <dgm:cxn modelId="{EBAED4E4-73E0-42C4-B62B-7DB9399D82CE}" type="presParOf" srcId="{0BDB61EA-6394-48C1-87C7-6562F8AFD6DC}" destId="{761F9333-B9B5-41FC-9A6A-AFE89A48508C}" srcOrd="4" destOrd="0" presId="urn:microsoft.com/office/officeart/2005/8/layout/cycle2"/>
    <dgm:cxn modelId="{B0A7BF46-BCD3-4A81-A2CF-73F08E7C9165}" type="presParOf" srcId="{0BDB61EA-6394-48C1-87C7-6562F8AFD6DC}" destId="{8301DE60-15F5-4247-9BFE-FEE96DCAC887}" srcOrd="5" destOrd="0" presId="urn:microsoft.com/office/officeart/2005/8/layout/cycle2"/>
    <dgm:cxn modelId="{2C38CBE4-E23B-465A-B31D-AF3FB406548A}" type="presParOf" srcId="{8301DE60-15F5-4247-9BFE-FEE96DCAC887}" destId="{577EBD45-AD97-41D3-934A-D817E698B387}" srcOrd="0" destOrd="0" presId="urn:microsoft.com/office/officeart/2005/8/layout/cycle2"/>
    <dgm:cxn modelId="{A442FA1A-84EC-42C2-9CDB-366819AE1309}" type="presParOf" srcId="{0BDB61EA-6394-48C1-87C7-6562F8AFD6DC}" destId="{03C909CE-2B63-42C7-B674-40BD3A933D8E}" srcOrd="6" destOrd="0" presId="urn:microsoft.com/office/officeart/2005/8/layout/cycle2"/>
    <dgm:cxn modelId="{11FA7AC2-8167-4957-B3B3-D1B6A81D8AD6}" type="presParOf" srcId="{0BDB61EA-6394-48C1-87C7-6562F8AFD6DC}" destId="{EF7F45A8-5948-4BE1-A15D-1CBAA16CCF0A}" srcOrd="7" destOrd="0" presId="urn:microsoft.com/office/officeart/2005/8/layout/cycle2"/>
    <dgm:cxn modelId="{ED743313-6550-4D22-95A7-5923B2CFA049}" type="presParOf" srcId="{EF7F45A8-5948-4BE1-A15D-1CBAA16CCF0A}" destId="{B1CD2D7C-9797-41C6-9302-615F6A1A56D0}" srcOrd="0" destOrd="0" presId="urn:microsoft.com/office/officeart/2005/8/layout/cycle2"/>
    <dgm:cxn modelId="{CB792B3B-5C22-4081-B474-352CC014D993}" type="presParOf" srcId="{0BDB61EA-6394-48C1-87C7-6562F8AFD6DC}" destId="{0C21829F-F1BA-4B3D-A70D-833643D8F02B}" srcOrd="8" destOrd="0" presId="urn:microsoft.com/office/officeart/2005/8/layout/cycle2"/>
    <dgm:cxn modelId="{65E4E35A-87C7-4D35-9249-2B490DA2DA81}" type="presParOf" srcId="{0BDB61EA-6394-48C1-87C7-6562F8AFD6DC}" destId="{05D3E361-CC8D-4A1F-9268-0F9E1BCFD661}" srcOrd="9" destOrd="0" presId="urn:microsoft.com/office/officeart/2005/8/layout/cycle2"/>
    <dgm:cxn modelId="{FCA07EC3-07DF-42AB-B834-8A60E712BF69}" type="presParOf" srcId="{05D3E361-CC8D-4A1F-9268-0F9E1BCFD661}" destId="{04C9F6D0-9807-408C-B43F-24FEDC871344}" srcOrd="0" destOrd="0" presId="urn:microsoft.com/office/officeart/2005/8/layout/cycle2"/>
    <dgm:cxn modelId="{1F2CF5A9-3854-4D49-A954-CF00BABEBD93}" type="presParOf" srcId="{0BDB61EA-6394-48C1-87C7-6562F8AFD6DC}" destId="{3D08C542-6442-4DE4-B18A-D294FBC4BA87}" srcOrd="10" destOrd="0" presId="urn:microsoft.com/office/officeart/2005/8/layout/cycle2"/>
    <dgm:cxn modelId="{12823560-2920-4DA3-B9EF-33F08C9AB743}" type="presParOf" srcId="{0BDB61EA-6394-48C1-87C7-6562F8AFD6DC}" destId="{38441F52-3C94-4983-9A19-1AB3102FD22A}" srcOrd="11" destOrd="0" presId="urn:microsoft.com/office/officeart/2005/8/layout/cycle2"/>
    <dgm:cxn modelId="{555FDA5A-8A10-4CDA-9298-5B49139EFBA5}" type="presParOf" srcId="{38441F52-3C94-4983-9A19-1AB3102FD22A}" destId="{1313C0FA-2925-4730-B594-35F92B9020A6}" srcOrd="0" destOrd="0" presId="urn:microsoft.com/office/officeart/2005/8/layout/cycle2"/>
    <dgm:cxn modelId="{AB79B2F0-2D29-4A88-A50A-709DE8008D92}" type="presParOf" srcId="{0BDB61EA-6394-48C1-87C7-6562F8AFD6DC}" destId="{F9072E2E-6FC4-4C0D-B908-7055FCCA3C65}" srcOrd="12" destOrd="0" presId="urn:microsoft.com/office/officeart/2005/8/layout/cycle2"/>
    <dgm:cxn modelId="{B7E0CF9E-4CCA-44D2-A761-721181A2086A}" type="presParOf" srcId="{0BDB61EA-6394-48C1-87C7-6562F8AFD6DC}" destId="{406C006D-13EA-40F8-A93C-BFFA103A9B77}" srcOrd="13" destOrd="0" presId="urn:microsoft.com/office/officeart/2005/8/layout/cycle2"/>
    <dgm:cxn modelId="{CF39DBE6-A153-43E6-ADE4-7A0B30C3080B}" type="presParOf" srcId="{406C006D-13EA-40F8-A93C-BFFA103A9B77}" destId="{699ADE9F-5F26-4244-AE23-ED447BBE96C5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66BD92-62F6-4499-8831-8810C15F0472}">
      <dsp:nvSpPr>
        <dsp:cNvPr id="0" name=""/>
        <dsp:cNvSpPr/>
      </dsp:nvSpPr>
      <dsp:spPr>
        <a:xfrm>
          <a:off x="3207160" y="7"/>
          <a:ext cx="1515256" cy="118943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vi-VN" sz="1800" kern="1200" dirty="0" smtClean="0">
              <a:solidFill>
                <a:schemeClr val="bg1"/>
              </a:solidFill>
              <a:hlinkClick xmlns:r="http://schemas.openxmlformats.org/officeDocument/2006/relationships" r:id="" action="ppaction://hlinkshowjump?jump=lastslide"/>
            </a:rPr>
            <a:t>Subtuition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vi-VN" sz="1800" kern="1200" dirty="0" smtClean="0">
              <a:solidFill>
                <a:schemeClr val="bg1"/>
              </a:solidFill>
              <a:hlinkClick xmlns:r="http://schemas.openxmlformats.org/officeDocument/2006/relationships" r:id="" action="ppaction://hlinkshowjump?jump=lastslide"/>
            </a:rPr>
            <a:t>(thay thế)</a:t>
          </a:r>
          <a:endParaRPr lang="en-US" sz="1800" kern="1200" dirty="0">
            <a:solidFill>
              <a:schemeClr val="bg1"/>
            </a:solidFill>
          </a:endParaRPr>
        </a:p>
      </dsp:txBody>
      <dsp:txXfrm>
        <a:off x="3429064" y="174196"/>
        <a:ext cx="1071448" cy="841056"/>
      </dsp:txXfrm>
    </dsp:sp>
    <dsp:sp modelId="{5036BE74-348B-49A5-8B0B-5F0189D84FBB}">
      <dsp:nvSpPr>
        <dsp:cNvPr id="0" name=""/>
        <dsp:cNvSpPr/>
      </dsp:nvSpPr>
      <dsp:spPr>
        <a:xfrm rot="1542561">
          <a:off x="4696953" y="810575"/>
          <a:ext cx="266071" cy="40143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/>
        </a:p>
      </dsp:txBody>
      <dsp:txXfrm>
        <a:off x="4700904" y="873549"/>
        <a:ext cx="186250" cy="240860"/>
      </dsp:txXfrm>
    </dsp:sp>
    <dsp:sp modelId="{4F1EB7CB-DCFE-43F8-9B19-85AC3FAC5678}">
      <dsp:nvSpPr>
        <dsp:cNvPr id="0" name=""/>
        <dsp:cNvSpPr/>
      </dsp:nvSpPr>
      <dsp:spPr>
        <a:xfrm>
          <a:off x="4952996" y="838205"/>
          <a:ext cx="1505419" cy="118943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vi-VN" sz="1800" kern="1200" dirty="0" smtClean="0">
              <a:solidFill>
                <a:schemeClr val="bg1"/>
              </a:solidFill>
              <a:hlinkClick xmlns:r="http://schemas.openxmlformats.org/officeDocument/2006/relationships" r:id="" action="ppaction://hlinkshowjump?jump=lastslide"/>
            </a:rPr>
            <a:t>Combine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vi-VN" sz="1800" kern="1200" dirty="0" smtClean="0">
              <a:solidFill>
                <a:schemeClr val="bg1"/>
              </a:solidFill>
              <a:hlinkClick xmlns:r="http://schemas.openxmlformats.org/officeDocument/2006/relationships" r:id="" action="ppaction://hlinkshowjump?jump=lastslide"/>
            </a:rPr>
            <a:t>(kết hợp)</a:t>
          </a:r>
          <a:endParaRPr lang="en-US" sz="1800" kern="1200" dirty="0">
            <a:solidFill>
              <a:schemeClr val="bg1"/>
            </a:solidFill>
          </a:endParaRPr>
        </a:p>
      </dsp:txBody>
      <dsp:txXfrm>
        <a:off x="5173460" y="1012394"/>
        <a:ext cx="1064491" cy="841056"/>
      </dsp:txXfrm>
    </dsp:sp>
    <dsp:sp modelId="{F22065F1-16C2-4CA9-A818-9E6D36901585}">
      <dsp:nvSpPr>
        <dsp:cNvPr id="0" name=""/>
        <dsp:cNvSpPr/>
      </dsp:nvSpPr>
      <dsp:spPr>
        <a:xfrm rot="4472309">
          <a:off x="5794207" y="2061928"/>
          <a:ext cx="282002" cy="40143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/>
        </a:p>
      </dsp:txBody>
      <dsp:txXfrm>
        <a:off x="5825231" y="2101445"/>
        <a:ext cx="197401" cy="240860"/>
      </dsp:txXfrm>
    </dsp:sp>
    <dsp:sp modelId="{761F9333-B9B5-41FC-9A6A-AFE89A48508C}">
      <dsp:nvSpPr>
        <dsp:cNvPr id="0" name=""/>
        <dsp:cNvSpPr/>
      </dsp:nvSpPr>
      <dsp:spPr>
        <a:xfrm>
          <a:off x="5367936" y="2514605"/>
          <a:ext cx="1602929" cy="118943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vi-VN" sz="1800" kern="1200" dirty="0" smtClean="0">
              <a:solidFill>
                <a:schemeClr val="bg1"/>
              </a:solidFill>
              <a:hlinkClick xmlns:r="http://schemas.openxmlformats.org/officeDocument/2006/relationships" r:id="" action="ppaction://hlinkshowjump?jump=lastslide"/>
            </a:rPr>
            <a:t>Adapt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vi-VN" sz="1800" kern="1200" dirty="0" smtClean="0">
              <a:solidFill>
                <a:schemeClr val="bg1"/>
              </a:solidFill>
              <a:hlinkClick xmlns:r="http://schemas.openxmlformats.org/officeDocument/2006/relationships" r:id="" action="ppaction://hlinkshowjump?jump=lastslide"/>
            </a:rPr>
            <a:t>(thích nghi</a:t>
          </a:r>
          <a:r>
            <a:rPr lang="vi-VN" sz="1800" kern="1200" dirty="0" smtClean="0">
              <a:solidFill>
                <a:schemeClr val="bg1"/>
              </a:solidFill>
            </a:rPr>
            <a:t>)</a:t>
          </a:r>
          <a:endParaRPr lang="en-US" sz="1800" kern="1200" dirty="0">
            <a:solidFill>
              <a:schemeClr val="bg1"/>
            </a:solidFill>
          </a:endParaRPr>
        </a:p>
      </dsp:txBody>
      <dsp:txXfrm>
        <a:off x="5602680" y="2688794"/>
        <a:ext cx="1133441" cy="841056"/>
      </dsp:txXfrm>
    </dsp:sp>
    <dsp:sp modelId="{8301DE60-15F5-4247-9BFE-FEE96DCAC887}">
      <dsp:nvSpPr>
        <dsp:cNvPr id="0" name=""/>
        <dsp:cNvSpPr/>
      </dsp:nvSpPr>
      <dsp:spPr>
        <a:xfrm rot="7591145">
          <a:off x="5564570" y="3583926"/>
          <a:ext cx="209542" cy="40143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/>
        </a:p>
      </dsp:txBody>
      <dsp:txXfrm rot="10800000">
        <a:off x="5614706" y="3638953"/>
        <a:ext cx="146679" cy="240860"/>
      </dsp:txXfrm>
    </dsp:sp>
    <dsp:sp modelId="{03C909CE-2B63-42C7-B674-40BD3A933D8E}">
      <dsp:nvSpPr>
        <dsp:cNvPr id="0" name=""/>
        <dsp:cNvSpPr/>
      </dsp:nvSpPr>
      <dsp:spPr>
        <a:xfrm>
          <a:off x="4267199" y="3886190"/>
          <a:ext cx="1773149" cy="118943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vi-VN" sz="1800" kern="1200" dirty="0" smtClean="0">
              <a:solidFill>
                <a:schemeClr val="bg1"/>
              </a:solidFill>
            </a:rPr>
            <a:t>Modify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vi-VN" sz="1800" kern="1200" dirty="0" smtClean="0">
              <a:solidFill>
                <a:schemeClr val="bg1"/>
              </a:solidFill>
            </a:rPr>
            <a:t>(hiệu chỉnh)</a:t>
          </a:r>
          <a:endParaRPr lang="en-US" sz="1800" kern="1200" dirty="0">
            <a:solidFill>
              <a:schemeClr val="bg1"/>
            </a:solidFill>
          </a:endParaRPr>
        </a:p>
      </dsp:txBody>
      <dsp:txXfrm>
        <a:off x="4526871" y="4060379"/>
        <a:ext cx="1253805" cy="841056"/>
      </dsp:txXfrm>
    </dsp:sp>
    <dsp:sp modelId="{EF7F45A8-5948-4BE1-A15D-1CBAA16CCF0A}">
      <dsp:nvSpPr>
        <dsp:cNvPr id="0" name=""/>
        <dsp:cNvSpPr/>
      </dsp:nvSpPr>
      <dsp:spPr>
        <a:xfrm rot="10673237">
          <a:off x="4015120" y="4318891"/>
          <a:ext cx="179159" cy="40143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/>
        </a:p>
      </dsp:txBody>
      <dsp:txXfrm rot="10800000">
        <a:off x="4068850" y="4398187"/>
        <a:ext cx="125411" cy="240860"/>
      </dsp:txXfrm>
    </dsp:sp>
    <dsp:sp modelId="{0C21829F-F1BA-4B3D-A70D-833643D8F02B}">
      <dsp:nvSpPr>
        <dsp:cNvPr id="0" name=""/>
        <dsp:cNvSpPr/>
      </dsp:nvSpPr>
      <dsp:spPr>
        <a:xfrm>
          <a:off x="2243733" y="4008836"/>
          <a:ext cx="1688354" cy="109656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vi-VN" sz="1800" kern="1200" dirty="0" smtClean="0">
              <a:solidFill>
                <a:schemeClr val="bg1"/>
              </a:solidFill>
            </a:rPr>
            <a:t>Put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vi-VN" sz="1800" kern="1200" dirty="0" smtClean="0">
              <a:solidFill>
                <a:schemeClr val="bg1"/>
              </a:solidFill>
            </a:rPr>
            <a:t>(thêm vaò)</a:t>
          </a:r>
          <a:endParaRPr lang="en-US" sz="1800" kern="1200" dirty="0">
            <a:solidFill>
              <a:schemeClr val="bg1"/>
            </a:solidFill>
          </a:endParaRPr>
        </a:p>
      </dsp:txBody>
      <dsp:txXfrm>
        <a:off x="2490987" y="4169424"/>
        <a:ext cx="1193846" cy="775387"/>
      </dsp:txXfrm>
    </dsp:sp>
    <dsp:sp modelId="{05D3E361-CC8D-4A1F-9268-0F9E1BCFD661}">
      <dsp:nvSpPr>
        <dsp:cNvPr id="0" name=""/>
        <dsp:cNvSpPr/>
      </dsp:nvSpPr>
      <dsp:spPr>
        <a:xfrm rot="14161476">
          <a:off x="2485421" y="3656028"/>
          <a:ext cx="261037" cy="40143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/>
        </a:p>
      </dsp:txBody>
      <dsp:txXfrm rot="10800000">
        <a:off x="2546458" y="3768786"/>
        <a:ext cx="182726" cy="240860"/>
      </dsp:txXfrm>
    </dsp:sp>
    <dsp:sp modelId="{3D08C542-6442-4DE4-B18A-D294FBC4BA87}">
      <dsp:nvSpPr>
        <dsp:cNvPr id="0" name=""/>
        <dsp:cNvSpPr/>
      </dsp:nvSpPr>
      <dsp:spPr>
        <a:xfrm>
          <a:off x="1299570" y="2518002"/>
          <a:ext cx="1629965" cy="118943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vi-VN" sz="1800" kern="1200" dirty="0" smtClean="0">
              <a:solidFill>
                <a:schemeClr val="bg1"/>
              </a:solidFill>
            </a:rPr>
            <a:t>Eliminate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vi-VN" sz="1800" kern="1200" dirty="0" smtClean="0">
              <a:solidFill>
                <a:schemeClr val="bg1"/>
              </a:solidFill>
            </a:rPr>
            <a:t>(loại bỏ)</a:t>
          </a:r>
          <a:endParaRPr lang="en-US" sz="1800" kern="1200" dirty="0">
            <a:solidFill>
              <a:schemeClr val="bg1"/>
            </a:solidFill>
          </a:endParaRPr>
        </a:p>
      </dsp:txBody>
      <dsp:txXfrm>
        <a:off x="1538273" y="2692191"/>
        <a:ext cx="1152559" cy="841056"/>
      </dsp:txXfrm>
    </dsp:sp>
    <dsp:sp modelId="{38441F52-3C94-4983-9A19-1AB3102FD22A}">
      <dsp:nvSpPr>
        <dsp:cNvPr id="0" name=""/>
        <dsp:cNvSpPr/>
      </dsp:nvSpPr>
      <dsp:spPr>
        <a:xfrm rot="16886237">
          <a:off x="2165315" y="2131442"/>
          <a:ext cx="214310" cy="40143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/>
        </a:p>
      </dsp:txBody>
      <dsp:txXfrm>
        <a:off x="2191087" y="2243237"/>
        <a:ext cx="150017" cy="240860"/>
      </dsp:txXfrm>
    </dsp:sp>
    <dsp:sp modelId="{F9072E2E-6FC4-4C0D-B908-7055FCCA3C65}">
      <dsp:nvSpPr>
        <dsp:cNvPr id="0" name=""/>
        <dsp:cNvSpPr/>
      </dsp:nvSpPr>
      <dsp:spPr>
        <a:xfrm>
          <a:off x="1600202" y="914405"/>
          <a:ext cx="1671333" cy="122019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vi-VN" sz="1800" kern="1200" dirty="0" smtClean="0">
              <a:solidFill>
                <a:schemeClr val="bg1"/>
              </a:solidFill>
            </a:rPr>
            <a:t>Reverse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vi-VN" sz="1800" kern="1200" dirty="0" smtClean="0">
              <a:solidFill>
                <a:schemeClr val="bg1"/>
              </a:solidFill>
            </a:rPr>
            <a:t>(đảo ngược)</a:t>
          </a:r>
          <a:endParaRPr lang="en-US" sz="1800" kern="1200" dirty="0">
            <a:solidFill>
              <a:schemeClr val="bg1"/>
            </a:solidFill>
          </a:endParaRPr>
        </a:p>
      </dsp:txBody>
      <dsp:txXfrm>
        <a:off x="1844963" y="1093098"/>
        <a:ext cx="1181811" cy="862807"/>
      </dsp:txXfrm>
    </dsp:sp>
    <dsp:sp modelId="{406C006D-13EA-40F8-A93C-BFFA103A9B77}">
      <dsp:nvSpPr>
        <dsp:cNvPr id="0" name=""/>
        <dsp:cNvSpPr/>
      </dsp:nvSpPr>
      <dsp:spPr>
        <a:xfrm rot="19721704">
          <a:off x="3128300" y="848396"/>
          <a:ext cx="178588" cy="40143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/>
        </a:p>
      </dsp:txBody>
      <dsp:txXfrm>
        <a:off x="3132200" y="942602"/>
        <a:ext cx="125012" cy="2408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009AE7-CBE1-415F-A4AF-48E048C0766F}" type="datetimeFigureOut">
              <a:rPr lang="en-US" smtClean="0"/>
              <a:t>6/28/2016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53605A-827A-4073-AAFD-DA38661605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0800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5F56B84-52BD-4AD4-823D-B74AC8592066}" type="datetime1">
              <a:rPr lang="en-US" smtClean="0"/>
              <a:t>6/28/2016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Trần Quang Khởi</a:t>
            </a:r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6B63651B-630A-4F2E-98C2-98D5A21AE46D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Trần Quang Khởi</a:t>
            </a:r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A35EFAB6-5283-4454-AAEC-43B5526C15EC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Trần Quang Khởi</a:t>
            </a:r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C2FD616-3C58-446C-ACC2-3CE57B73600A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Trần Quang Khởi</a:t>
            </a:r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264ECC17-3362-4D39-9A84-68835141299B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Trần Quang Khởi</a:t>
            </a:r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69E29E33-B620-47F9-BB04-8846C2A5AFC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C831D975-5A76-4662-9145-5C25C20CBB4F}" type="datetime1">
              <a:rPr lang="en-US" smtClean="0"/>
              <a:t>6/28/2016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Trần Quang Khởi</a:t>
            </a:r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8E199562-C9C5-4340-9D82-D7F426415BA7}" type="datetime1">
              <a:rPr lang="en-US" smtClean="0"/>
              <a:t>6/28/2016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Trần Quang Khởi</a:t>
            </a:r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49C8276-AAC4-4107-9854-40A5B55D5152}" type="datetime1">
              <a:rPr lang="en-US" smtClean="0"/>
              <a:t>6/28/2016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Trần Quang Khởi</a:t>
            </a:r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8E2BAA95-ABC5-449A-8B0B-AD1ED06130B5}" type="datetime1">
              <a:rPr lang="en-US" smtClean="0"/>
              <a:t>6/28/2016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Trần Quang Khởi</a:t>
            </a:r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AC63866-9207-41A0-A585-B3F8F3D30F8F}" type="datetime1">
              <a:rPr lang="en-US" smtClean="0"/>
              <a:t>6/28/2016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Trần Quang Khởi</a:t>
            </a:r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F815DE7-C744-4624-A324-EE7D21E1F688}" type="datetime1">
              <a:rPr lang="en-US" smtClean="0"/>
              <a:t>6/28/2016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Trần Quang Khởi</a:t>
            </a:r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DEBCF"/>
            </a:gs>
            <a:gs pos="60858">
              <a:srgbClr val="8E44C5"/>
            </a:gs>
            <a:gs pos="60000">
              <a:srgbClr val="7030A0">
                <a:lumMod val="83000"/>
                <a:lumOff val="17000"/>
                <a:alpha val="95000"/>
              </a:srgbClr>
            </a:gs>
            <a:gs pos="100000">
              <a:srgbClr val="156B13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 eaLnBrk="1" latinLnBrk="0" hangingPunct="1"/>
            <a:fld id="{DC16F5E5-0A2B-48C6-B51B-C0BDA9A4AAED}" type="datetime1">
              <a:rPr lang="en-US" smtClean="0"/>
              <a:t>6/28/2016</a:t>
            </a:fld>
            <a:endParaRPr lang="en-US">
              <a:solidFill>
                <a:schemeClr val="tx1">
                  <a:shade val="50000"/>
                </a:scheme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r>
              <a:rPr kumimoji="0" lang="en-US" smtClean="0">
                <a:solidFill>
                  <a:schemeClr val="tx1">
                    <a:shade val="50000"/>
                  </a:schemeClr>
                </a:solidFill>
              </a:rPr>
              <a:t>Trần Quang Khởi</a:t>
            </a:r>
            <a:endParaRPr kumimoji="0" lang="en-US">
              <a:solidFill>
                <a:schemeClr val="tx1">
                  <a:shade val="50000"/>
                </a:scheme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9E29E33-B620-47F9-BB04-8846C2A5AFCC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tx1">
                  <a:shade val="50000"/>
                </a:schemeClr>
              </a:solidFill>
            </a:endParaRPr>
          </a:p>
        </p:txBody>
      </p:sp>
      <p:sp>
        <p:nvSpPr>
          <p:cNvPr id="2" name="plant"/>
          <p:cNvSpPr>
            <a:spLocks noEditPoints="1" noChangeArrowheads="1"/>
          </p:cNvSpPr>
          <p:nvPr userDrawn="1"/>
        </p:nvSpPr>
        <p:spPr bwMode="auto">
          <a:xfrm>
            <a:off x="1" y="0"/>
            <a:ext cx="1371600" cy="1219200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7100 w 21600"/>
              <a:gd name="T17" fmla="*/ 10092 h 21600"/>
              <a:gd name="T18" fmla="*/ 14545 w 21600"/>
              <a:gd name="T19" fmla="*/ 1357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9368" y="9002"/>
                </a:moveTo>
                <a:lnTo>
                  <a:pt x="9254" y="8422"/>
                </a:lnTo>
                <a:lnTo>
                  <a:pt x="9139" y="7935"/>
                </a:lnTo>
                <a:lnTo>
                  <a:pt x="8819" y="7355"/>
                </a:lnTo>
                <a:lnTo>
                  <a:pt x="8475" y="6728"/>
                </a:lnTo>
                <a:lnTo>
                  <a:pt x="8040" y="6287"/>
                </a:lnTo>
                <a:lnTo>
                  <a:pt x="7421" y="5707"/>
                </a:lnTo>
                <a:lnTo>
                  <a:pt x="6574" y="5429"/>
                </a:lnTo>
                <a:lnTo>
                  <a:pt x="5452" y="5313"/>
                </a:lnTo>
                <a:lnTo>
                  <a:pt x="4856" y="5220"/>
                </a:lnTo>
                <a:lnTo>
                  <a:pt x="4169" y="5220"/>
                </a:lnTo>
                <a:lnTo>
                  <a:pt x="3665" y="5104"/>
                </a:lnTo>
                <a:lnTo>
                  <a:pt x="3001" y="4872"/>
                </a:lnTo>
                <a:lnTo>
                  <a:pt x="2497" y="4756"/>
                </a:lnTo>
                <a:lnTo>
                  <a:pt x="2062" y="4408"/>
                </a:lnTo>
                <a:lnTo>
                  <a:pt x="1603" y="4083"/>
                </a:lnTo>
                <a:lnTo>
                  <a:pt x="1283" y="3689"/>
                </a:lnTo>
                <a:lnTo>
                  <a:pt x="1283" y="4315"/>
                </a:lnTo>
                <a:lnTo>
                  <a:pt x="1489" y="5104"/>
                </a:lnTo>
                <a:lnTo>
                  <a:pt x="1832" y="6055"/>
                </a:lnTo>
                <a:lnTo>
                  <a:pt x="2382" y="6914"/>
                </a:lnTo>
                <a:lnTo>
                  <a:pt x="2680" y="7471"/>
                </a:lnTo>
                <a:lnTo>
                  <a:pt x="3115" y="7935"/>
                </a:lnTo>
                <a:lnTo>
                  <a:pt x="3573" y="8213"/>
                </a:lnTo>
                <a:lnTo>
                  <a:pt x="4077" y="8654"/>
                </a:lnTo>
                <a:lnTo>
                  <a:pt x="4627" y="9002"/>
                </a:lnTo>
                <a:lnTo>
                  <a:pt x="5245" y="9234"/>
                </a:lnTo>
                <a:lnTo>
                  <a:pt x="6024" y="9443"/>
                </a:lnTo>
                <a:lnTo>
                  <a:pt x="6757" y="9628"/>
                </a:lnTo>
                <a:lnTo>
                  <a:pt x="5177" y="10069"/>
                </a:lnTo>
                <a:lnTo>
                  <a:pt x="3963" y="10649"/>
                </a:lnTo>
                <a:lnTo>
                  <a:pt x="3344" y="11044"/>
                </a:lnTo>
                <a:lnTo>
                  <a:pt x="2886" y="11600"/>
                </a:lnTo>
                <a:lnTo>
                  <a:pt x="2497" y="12041"/>
                </a:lnTo>
                <a:lnTo>
                  <a:pt x="1947" y="12343"/>
                </a:lnTo>
                <a:lnTo>
                  <a:pt x="1168" y="12668"/>
                </a:lnTo>
                <a:lnTo>
                  <a:pt x="0" y="12900"/>
                </a:lnTo>
                <a:lnTo>
                  <a:pt x="435" y="13248"/>
                </a:lnTo>
                <a:lnTo>
                  <a:pt x="779" y="13456"/>
                </a:lnTo>
                <a:lnTo>
                  <a:pt x="1283" y="13642"/>
                </a:lnTo>
                <a:lnTo>
                  <a:pt x="1718" y="13758"/>
                </a:lnTo>
                <a:lnTo>
                  <a:pt x="2680" y="13851"/>
                </a:lnTo>
                <a:lnTo>
                  <a:pt x="3573" y="13758"/>
                </a:lnTo>
                <a:lnTo>
                  <a:pt x="4512" y="13526"/>
                </a:lnTo>
                <a:lnTo>
                  <a:pt x="5360" y="13248"/>
                </a:lnTo>
                <a:lnTo>
                  <a:pt x="6139" y="12900"/>
                </a:lnTo>
                <a:lnTo>
                  <a:pt x="6757" y="12552"/>
                </a:lnTo>
                <a:lnTo>
                  <a:pt x="6459" y="13132"/>
                </a:lnTo>
                <a:lnTo>
                  <a:pt x="6139" y="13642"/>
                </a:lnTo>
                <a:lnTo>
                  <a:pt x="5910" y="14199"/>
                </a:lnTo>
                <a:lnTo>
                  <a:pt x="5681" y="14663"/>
                </a:lnTo>
                <a:lnTo>
                  <a:pt x="5681" y="15150"/>
                </a:lnTo>
                <a:lnTo>
                  <a:pt x="5681" y="15730"/>
                </a:lnTo>
                <a:lnTo>
                  <a:pt x="5681" y="16241"/>
                </a:lnTo>
                <a:lnTo>
                  <a:pt x="5795" y="16913"/>
                </a:lnTo>
                <a:lnTo>
                  <a:pt x="5910" y="17586"/>
                </a:lnTo>
                <a:lnTo>
                  <a:pt x="5910" y="18213"/>
                </a:lnTo>
                <a:lnTo>
                  <a:pt x="5795" y="18885"/>
                </a:lnTo>
                <a:lnTo>
                  <a:pt x="5566" y="19396"/>
                </a:lnTo>
                <a:lnTo>
                  <a:pt x="5245" y="19976"/>
                </a:lnTo>
                <a:lnTo>
                  <a:pt x="4971" y="20370"/>
                </a:lnTo>
                <a:lnTo>
                  <a:pt x="4512" y="20811"/>
                </a:lnTo>
                <a:lnTo>
                  <a:pt x="4077" y="21043"/>
                </a:lnTo>
                <a:lnTo>
                  <a:pt x="5177" y="20927"/>
                </a:lnTo>
                <a:lnTo>
                  <a:pt x="6253" y="20486"/>
                </a:lnTo>
                <a:lnTo>
                  <a:pt x="7421" y="19976"/>
                </a:lnTo>
                <a:lnTo>
                  <a:pt x="8361" y="19187"/>
                </a:lnTo>
                <a:lnTo>
                  <a:pt x="8819" y="18769"/>
                </a:lnTo>
                <a:lnTo>
                  <a:pt x="9139" y="18213"/>
                </a:lnTo>
                <a:lnTo>
                  <a:pt x="9437" y="17772"/>
                </a:lnTo>
                <a:lnTo>
                  <a:pt x="9643" y="17261"/>
                </a:lnTo>
                <a:lnTo>
                  <a:pt x="9872" y="16681"/>
                </a:lnTo>
                <a:lnTo>
                  <a:pt x="9872" y="16171"/>
                </a:lnTo>
                <a:lnTo>
                  <a:pt x="9872" y="15614"/>
                </a:lnTo>
                <a:lnTo>
                  <a:pt x="9758" y="15057"/>
                </a:lnTo>
                <a:lnTo>
                  <a:pt x="10216" y="15498"/>
                </a:lnTo>
                <a:lnTo>
                  <a:pt x="10537" y="16241"/>
                </a:lnTo>
                <a:lnTo>
                  <a:pt x="10834" y="17145"/>
                </a:lnTo>
                <a:lnTo>
                  <a:pt x="11041" y="18213"/>
                </a:lnTo>
                <a:lnTo>
                  <a:pt x="11155" y="19187"/>
                </a:lnTo>
                <a:lnTo>
                  <a:pt x="11155" y="20185"/>
                </a:lnTo>
                <a:lnTo>
                  <a:pt x="11155" y="20579"/>
                </a:lnTo>
                <a:lnTo>
                  <a:pt x="11041" y="21043"/>
                </a:lnTo>
                <a:lnTo>
                  <a:pt x="10926" y="21391"/>
                </a:lnTo>
                <a:lnTo>
                  <a:pt x="10766" y="21600"/>
                </a:lnTo>
                <a:lnTo>
                  <a:pt x="11499" y="21484"/>
                </a:lnTo>
                <a:lnTo>
                  <a:pt x="12323" y="21043"/>
                </a:lnTo>
                <a:lnTo>
                  <a:pt x="13102" y="20370"/>
                </a:lnTo>
                <a:lnTo>
                  <a:pt x="13606" y="19628"/>
                </a:lnTo>
                <a:lnTo>
                  <a:pt x="13950" y="19071"/>
                </a:lnTo>
                <a:lnTo>
                  <a:pt x="14064" y="18677"/>
                </a:lnTo>
                <a:lnTo>
                  <a:pt x="14179" y="18097"/>
                </a:lnTo>
                <a:lnTo>
                  <a:pt x="14293" y="17586"/>
                </a:lnTo>
                <a:lnTo>
                  <a:pt x="14179" y="16913"/>
                </a:lnTo>
                <a:lnTo>
                  <a:pt x="14064" y="16241"/>
                </a:lnTo>
                <a:lnTo>
                  <a:pt x="13835" y="15614"/>
                </a:lnTo>
                <a:lnTo>
                  <a:pt x="13560" y="14872"/>
                </a:lnTo>
                <a:lnTo>
                  <a:pt x="13950" y="14941"/>
                </a:lnTo>
                <a:lnTo>
                  <a:pt x="14408" y="15150"/>
                </a:lnTo>
                <a:lnTo>
                  <a:pt x="14843" y="15266"/>
                </a:lnTo>
                <a:lnTo>
                  <a:pt x="15232" y="15614"/>
                </a:lnTo>
                <a:lnTo>
                  <a:pt x="15576" y="15846"/>
                </a:lnTo>
                <a:lnTo>
                  <a:pt x="15897" y="16171"/>
                </a:lnTo>
                <a:lnTo>
                  <a:pt x="16126" y="16473"/>
                </a:lnTo>
                <a:lnTo>
                  <a:pt x="16240" y="16913"/>
                </a:lnTo>
                <a:lnTo>
                  <a:pt x="16515" y="17261"/>
                </a:lnTo>
                <a:lnTo>
                  <a:pt x="17088" y="17586"/>
                </a:lnTo>
                <a:lnTo>
                  <a:pt x="17798" y="17865"/>
                </a:lnTo>
                <a:lnTo>
                  <a:pt x="18576" y="18097"/>
                </a:lnTo>
                <a:lnTo>
                  <a:pt x="19424" y="18213"/>
                </a:lnTo>
                <a:lnTo>
                  <a:pt x="20317" y="18213"/>
                </a:lnTo>
                <a:lnTo>
                  <a:pt x="21050" y="18213"/>
                </a:lnTo>
                <a:lnTo>
                  <a:pt x="21600" y="17865"/>
                </a:lnTo>
                <a:lnTo>
                  <a:pt x="21165" y="17656"/>
                </a:lnTo>
                <a:lnTo>
                  <a:pt x="20592" y="17470"/>
                </a:lnTo>
                <a:lnTo>
                  <a:pt x="20088" y="17029"/>
                </a:lnTo>
                <a:lnTo>
                  <a:pt x="19653" y="16681"/>
                </a:lnTo>
                <a:lnTo>
                  <a:pt x="19195" y="16241"/>
                </a:lnTo>
                <a:lnTo>
                  <a:pt x="18920" y="15962"/>
                </a:lnTo>
                <a:lnTo>
                  <a:pt x="18576" y="15498"/>
                </a:lnTo>
                <a:lnTo>
                  <a:pt x="18576" y="15057"/>
                </a:lnTo>
                <a:lnTo>
                  <a:pt x="18485" y="14756"/>
                </a:lnTo>
                <a:lnTo>
                  <a:pt x="18256" y="14199"/>
                </a:lnTo>
                <a:lnTo>
                  <a:pt x="17912" y="13526"/>
                </a:lnTo>
                <a:lnTo>
                  <a:pt x="17523" y="13016"/>
                </a:lnTo>
                <a:lnTo>
                  <a:pt x="16973" y="12436"/>
                </a:lnTo>
                <a:lnTo>
                  <a:pt x="16355" y="12041"/>
                </a:lnTo>
                <a:lnTo>
                  <a:pt x="16011" y="11832"/>
                </a:lnTo>
                <a:lnTo>
                  <a:pt x="15690" y="11716"/>
                </a:lnTo>
                <a:lnTo>
                  <a:pt x="15232" y="11716"/>
                </a:lnTo>
                <a:lnTo>
                  <a:pt x="14843" y="11716"/>
                </a:lnTo>
                <a:lnTo>
                  <a:pt x="15461" y="11252"/>
                </a:lnTo>
                <a:lnTo>
                  <a:pt x="16126" y="10858"/>
                </a:lnTo>
                <a:lnTo>
                  <a:pt x="16973" y="10649"/>
                </a:lnTo>
                <a:lnTo>
                  <a:pt x="17798" y="10417"/>
                </a:lnTo>
                <a:lnTo>
                  <a:pt x="18806" y="10301"/>
                </a:lnTo>
                <a:lnTo>
                  <a:pt x="19653" y="10301"/>
                </a:lnTo>
                <a:lnTo>
                  <a:pt x="20478" y="10417"/>
                </a:lnTo>
                <a:lnTo>
                  <a:pt x="21256" y="10533"/>
                </a:lnTo>
                <a:lnTo>
                  <a:pt x="20707" y="9837"/>
                </a:lnTo>
                <a:lnTo>
                  <a:pt x="19859" y="9234"/>
                </a:lnTo>
                <a:lnTo>
                  <a:pt x="18806" y="8538"/>
                </a:lnTo>
                <a:lnTo>
                  <a:pt x="17637" y="8144"/>
                </a:lnTo>
                <a:lnTo>
                  <a:pt x="16973" y="8027"/>
                </a:lnTo>
                <a:lnTo>
                  <a:pt x="16355" y="7935"/>
                </a:lnTo>
                <a:lnTo>
                  <a:pt x="15805" y="7935"/>
                </a:lnTo>
                <a:lnTo>
                  <a:pt x="15118" y="8027"/>
                </a:lnTo>
                <a:lnTo>
                  <a:pt x="14614" y="8144"/>
                </a:lnTo>
                <a:lnTo>
                  <a:pt x="14064" y="8422"/>
                </a:lnTo>
                <a:lnTo>
                  <a:pt x="13606" y="8886"/>
                </a:lnTo>
                <a:lnTo>
                  <a:pt x="13217" y="9327"/>
                </a:lnTo>
                <a:lnTo>
                  <a:pt x="13606" y="8538"/>
                </a:lnTo>
                <a:lnTo>
                  <a:pt x="13950" y="7935"/>
                </a:lnTo>
                <a:lnTo>
                  <a:pt x="14293" y="7123"/>
                </a:lnTo>
                <a:lnTo>
                  <a:pt x="14499" y="6519"/>
                </a:lnTo>
                <a:lnTo>
                  <a:pt x="14614" y="5823"/>
                </a:lnTo>
                <a:lnTo>
                  <a:pt x="14614" y="5220"/>
                </a:lnTo>
                <a:lnTo>
                  <a:pt x="14408" y="4524"/>
                </a:lnTo>
                <a:lnTo>
                  <a:pt x="14064" y="3898"/>
                </a:lnTo>
                <a:lnTo>
                  <a:pt x="13606" y="3225"/>
                </a:lnTo>
                <a:lnTo>
                  <a:pt x="13331" y="2598"/>
                </a:lnTo>
                <a:lnTo>
                  <a:pt x="13102" y="2042"/>
                </a:lnTo>
                <a:lnTo>
                  <a:pt x="12896" y="1485"/>
                </a:lnTo>
                <a:lnTo>
                  <a:pt x="12781" y="1090"/>
                </a:lnTo>
                <a:lnTo>
                  <a:pt x="12667" y="626"/>
                </a:lnTo>
                <a:lnTo>
                  <a:pt x="12667" y="278"/>
                </a:lnTo>
                <a:lnTo>
                  <a:pt x="12667" y="0"/>
                </a:lnTo>
                <a:lnTo>
                  <a:pt x="12163" y="394"/>
                </a:lnTo>
                <a:lnTo>
                  <a:pt x="11728" y="974"/>
                </a:lnTo>
                <a:lnTo>
                  <a:pt x="11155" y="1601"/>
                </a:lnTo>
                <a:lnTo>
                  <a:pt x="10766" y="2390"/>
                </a:lnTo>
                <a:lnTo>
                  <a:pt x="10330" y="3109"/>
                </a:lnTo>
                <a:lnTo>
                  <a:pt x="10101" y="3898"/>
                </a:lnTo>
                <a:lnTo>
                  <a:pt x="9987" y="4524"/>
                </a:lnTo>
                <a:lnTo>
                  <a:pt x="10101" y="5220"/>
                </a:lnTo>
                <a:lnTo>
                  <a:pt x="10216" y="5823"/>
                </a:lnTo>
                <a:lnTo>
                  <a:pt x="10330" y="6403"/>
                </a:lnTo>
                <a:lnTo>
                  <a:pt x="10330" y="6914"/>
                </a:lnTo>
                <a:lnTo>
                  <a:pt x="10216" y="7471"/>
                </a:lnTo>
                <a:lnTo>
                  <a:pt x="10101" y="7935"/>
                </a:lnTo>
                <a:lnTo>
                  <a:pt x="9872" y="8329"/>
                </a:lnTo>
                <a:lnTo>
                  <a:pt x="9643" y="8654"/>
                </a:lnTo>
                <a:lnTo>
                  <a:pt x="9368" y="9002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430155462"/>
              </p:ext>
            </p:extLst>
          </p:nvPr>
        </p:nvGraphicFramePr>
        <p:xfrm>
          <a:off x="304800" y="1447800"/>
          <a:ext cx="8229600" cy="51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Rectangle 3"/>
          <p:cNvSpPr/>
          <p:nvPr/>
        </p:nvSpPr>
        <p:spPr>
          <a:xfrm>
            <a:off x="589474" y="304800"/>
            <a:ext cx="8586838" cy="646331"/>
          </a:xfrm>
          <a:prstGeom prst="rect">
            <a:avLst/>
          </a:prstGeom>
          <a:noFill/>
          <a:effectLst>
            <a:glow rad="101600">
              <a:schemeClr val="accent5">
                <a:satMod val="175000"/>
                <a:alpha val="40000"/>
              </a:schemeClr>
            </a:glow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bliqueBottomRight"/>
            <a:lightRig rig="freezing" dir="t"/>
          </a:scene3d>
          <a:sp3d>
            <a:bevelT/>
          </a:sp3d>
        </p:spPr>
        <p:txBody>
          <a:bodyPr wrap="none" lIns="182880" tIns="45720" rIns="91440" bIns="45720">
            <a:prstTxWarp prst="textWave1">
              <a:avLst>
                <a:gd name="adj1" fmla="val 20000"/>
                <a:gd name="adj2" fmla="val 0"/>
              </a:avLst>
            </a:prstTxWarp>
            <a:spAutoFit/>
            <a:sp3d extrusionH="6350" contourW="6350">
              <a:bevelT w="6350"/>
            </a:sp3d>
          </a:bodyPr>
          <a:lstStyle/>
          <a:p>
            <a:pPr algn="ctr"/>
            <a:r>
              <a:rPr lang="vi-VN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PHƯƠNG PHÁP SÁNG TẠO SCAMPER</a:t>
            </a:r>
            <a:endParaRPr lang="en-US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DDD44B15-1193-41E0-8DD9-05598CB5A7C9}" type="datetime1">
              <a:rPr lang="en-US" smtClean="0"/>
              <a:t>6/28/2016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Trần Quang Khởi</a:t>
            </a:r>
            <a:endParaRPr kumimoji="0"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69E29E33-B620-47F9-BB04-8846C2A5AFCC}" type="slidenum">
              <a:rPr kumimoji="0" lang="en-US" smtClean="0"/>
              <a:pPr eaLnBrk="1" latinLnBrk="0" hangingPunct="1"/>
              <a:t>1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414968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1" nodeType="clickEffect">
                                  <p:stCondLst>
                                    <p:cond delay="2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1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xit" presetSubtype="21" fill="hold" grpId="1" nodeType="click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2" nodeType="click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Graphic spid="5" grpId="1">
        <p:bldAsOne/>
      </p:bldGraphic>
      <p:bldP spid="4" grpId="0"/>
      <p:bldP spid="4" grpId="1"/>
      <p:bldP spid="4" grpId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Program Files (x86)\Microsoft Office\MEDIA\CAGCAT10\j0195384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4988" y="2209800"/>
            <a:ext cx="2767012" cy="2743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1336792" y="152400"/>
            <a:ext cx="699582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Phép thay thế - Substitute</a:t>
            </a:r>
            <a:endParaRPr lang="en-US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1000" y="1676400"/>
            <a:ext cx="39624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là suy nghĩ về sự thay thế, thay những thứ cũ thành nhưng thứ mới, thay thế một bộ phận hay toàn bộ sản phẩm cũ thành nhưng ý tưởng môn phù hợp hơn tốt hơn</a:t>
            </a:r>
          </a:p>
          <a:p>
            <a:r>
              <a:rPr lang="vi-VN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Một số câu hỏi gợi ý: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vi-VN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Có thể thay thế thành hần nào?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vi-VN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Có thể thay thế ai?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vi-VN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Có thể thay </a:t>
            </a:r>
            <a:r>
              <a:rPr lang="vi-VN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thế vị trí thời gian kế hoạch quy trình hệ thống nào?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vi-VN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Có thể </a:t>
            </a:r>
            <a:r>
              <a:rPr lang="vi-VN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sử dụng ý tưởng nay ở vị trí khác hay không</a:t>
            </a:r>
            <a:endParaRPr lang="en-US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20D808EF-DCAF-4393-A339-B8B11626905D}" type="datetime1">
              <a:rPr lang="en-US" smtClean="0"/>
              <a:t>6/28/2016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Trần Quang Khởi</a:t>
            </a:r>
            <a:endParaRPr kumimoji="0" lang="en-US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69E29E33-B620-47F9-BB04-8846C2A5AFCC}" type="slidenum">
              <a:rPr kumimoji="0" lang="en-US" smtClean="0"/>
              <a:pPr eaLnBrk="1" latinLnBrk="0" hangingPunct="1"/>
              <a:t>2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336766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4" grpId="0"/>
      <p:bldP spid="1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90600" y="381000"/>
            <a:ext cx="73773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Phép kết hợp - Combine</a:t>
            </a:r>
            <a:endParaRPr 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1524000"/>
            <a:ext cx="39624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dirty="0" smtClean="0">
                <a:solidFill>
                  <a:schemeClr val="bg1"/>
                </a:solidFill>
              </a:rPr>
              <a:t>Là kết hợp vật chất vơí vật chất, thông tin dich vụ vơí thông tin dịch vụ hay vật chất vơí thông tin dịch vụ.</a:t>
            </a:r>
          </a:p>
          <a:p>
            <a:r>
              <a:rPr lang="vi-VN" dirty="0" smtClean="0">
                <a:solidFill>
                  <a:schemeClr val="bg1"/>
                </a:solidFill>
              </a:rPr>
              <a:t>Một vaì câu hỏi gợi ý: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vi-VN" dirty="0">
                <a:solidFill>
                  <a:schemeClr val="bg1"/>
                </a:solidFill>
              </a:rPr>
              <a:t> </a:t>
            </a:r>
            <a:r>
              <a:rPr lang="vi-VN" dirty="0" smtClean="0">
                <a:solidFill>
                  <a:schemeClr val="bg1"/>
                </a:solidFill>
              </a:rPr>
              <a:t>Có thể kết hợp ý tưởng hay thành phần nào?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vi-VN" dirty="0" smtClean="0">
                <a:solidFill>
                  <a:schemeClr val="bg1"/>
                </a:solidFill>
              </a:rPr>
              <a:t>Có thể kết hơp vật liệu nào?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vi-VN" dirty="0">
                <a:solidFill>
                  <a:schemeClr val="bg1"/>
                </a:solidFill>
              </a:rPr>
              <a:t> </a:t>
            </a:r>
            <a:r>
              <a:rPr lang="vi-VN" dirty="0" smtClean="0">
                <a:solidFill>
                  <a:schemeClr val="bg1"/>
                </a:solidFill>
              </a:rPr>
              <a:t>Những mục tiêu nào có thể kết hợp lại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vi-VN" dirty="0">
                <a:solidFill>
                  <a:schemeClr val="bg1"/>
                </a:solidFill>
              </a:rPr>
              <a:t> </a:t>
            </a:r>
            <a:r>
              <a:rPr lang="vi-VN" dirty="0" smtClean="0">
                <a:solidFill>
                  <a:schemeClr val="bg1"/>
                </a:solidFill>
              </a:rPr>
              <a:t>Nhưng thứ naò có thể trộn lẩn vơí nhau? 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3074" name="Picture 2" descr="C:\Program Files (x86)\Microsoft Office\MEDIA\CAGCAT10\j0205582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905000"/>
            <a:ext cx="1981200" cy="202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Program Files (x86)\Microsoft Office\MEDIA\CAGCAT10\j0281904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8558" y="2395160"/>
            <a:ext cx="1510642" cy="139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2FF9DC8-DAE0-4CFE-B387-B195566489EA}" type="datetime1">
              <a:rPr lang="en-US" smtClean="0"/>
              <a:t>6/28/2016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Trần Quang Khởi</a:t>
            </a:r>
            <a:endParaRPr kumimoji="0"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69E29E33-B620-47F9-BB04-8846C2A5AFCC}" type="slidenum">
              <a:rPr kumimoji="0" lang="en-US" smtClean="0"/>
              <a:pPr eaLnBrk="1" latinLnBrk="0" hangingPunct="1"/>
              <a:t>3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599572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xit" presetSubtype="0" fill="hold" grpId="1" nodeType="click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xit" presetSubtype="0" fill="hold" grpId="1" nodeType="click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1" presetClass="exit" presetSubtype="0" fill="hold" nodeType="click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0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5" presetClass="exit" presetSubtype="0" fill="hold" nodeType="click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20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33373" y="152400"/>
            <a:ext cx="630461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Phép thích ứng - Adapt</a:t>
            </a:r>
            <a:endParaRPr lang="en-US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5800" y="1447800"/>
            <a:ext cx="4038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dirty="0" smtClean="0">
                <a:solidFill>
                  <a:schemeClr val="bg1"/>
                </a:solidFill>
              </a:rPr>
              <a:t>Chuyển đổi đối tượng cũ sang đốii tuợng mơí, tao hình ảnh gần gủi thaân thiên đẹp hơn.</a:t>
            </a:r>
          </a:p>
          <a:p>
            <a:r>
              <a:rPr lang="vi-VN" dirty="0" smtClean="0">
                <a:solidFill>
                  <a:schemeClr val="bg1"/>
                </a:solidFill>
              </a:rPr>
              <a:t>Một số câu hỏi gợi ý: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vi-VN" dirty="0">
                <a:solidFill>
                  <a:schemeClr val="bg1"/>
                </a:solidFill>
              </a:rPr>
              <a:t> </a:t>
            </a:r>
            <a:r>
              <a:rPr lang="vi-VN" dirty="0" smtClean="0">
                <a:solidFill>
                  <a:schemeClr val="bg1"/>
                </a:solidFill>
              </a:rPr>
              <a:t>làm thế naò để thich nghi tốt hơn?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vi-VN" dirty="0">
                <a:solidFill>
                  <a:schemeClr val="bg1"/>
                </a:solidFill>
              </a:rPr>
              <a:t> </a:t>
            </a:r>
            <a:r>
              <a:rPr lang="vi-VN" dirty="0" smtClean="0">
                <a:solidFill>
                  <a:schemeClr val="bg1"/>
                </a:solidFill>
              </a:rPr>
              <a:t>Làm thế nào có thể tương thích tốt?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vi-VN" dirty="0">
                <a:solidFill>
                  <a:schemeClr val="bg1"/>
                </a:solidFill>
              </a:rPr>
              <a:t> </a:t>
            </a:r>
            <a:r>
              <a:rPr lang="vi-VN" dirty="0" smtClean="0">
                <a:solidFill>
                  <a:schemeClr val="bg1"/>
                </a:solidFill>
              </a:rPr>
              <a:t>Làm thế nào để thich hợp hơn?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vi-VN" dirty="0">
                <a:solidFill>
                  <a:schemeClr val="bg1"/>
                </a:solidFill>
              </a:rPr>
              <a:t> </a:t>
            </a:r>
            <a:r>
              <a:rPr lang="vi-VN" dirty="0" smtClean="0">
                <a:solidFill>
                  <a:schemeClr val="bg1"/>
                </a:solidFill>
              </a:rPr>
              <a:t>Có caí gì khác mà tương tự chúng ta dang xét không. </a:t>
            </a:r>
            <a:r>
              <a:rPr lang="vi-VN" dirty="0">
                <a:solidFill>
                  <a:schemeClr val="bg1"/>
                </a:solidFill>
              </a:rPr>
              <a:t>n</a:t>
            </a:r>
            <a:r>
              <a:rPr lang="vi-VN" dirty="0" smtClean="0">
                <a:solidFill>
                  <a:schemeClr val="bg1"/>
                </a:solidFill>
              </a:rPr>
              <a:t>hưng trong một tình huống khác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9691" y="1752600"/>
            <a:ext cx="2743200" cy="2438400"/>
          </a:xfrm>
          <a:prstGeom prst="rect">
            <a:avLst/>
          </a:prstGeom>
        </p:spPr>
      </p:pic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AD5CA1A-7964-4DAA-9D24-F71EA6929D98}" type="datetime1">
              <a:rPr lang="en-US" smtClean="0"/>
              <a:t>6/28/2016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Trần Quang Khởi</a:t>
            </a:r>
            <a:endParaRPr kumimoji="0"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69E29E33-B620-47F9-BB04-8846C2A5AFCC}" type="slidenum">
              <a:rPr kumimoji="0" lang="en-US" smtClean="0"/>
              <a:pPr eaLnBrk="1" latinLnBrk="0" hangingPunct="1"/>
              <a:t>4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010711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xit" presetSubtype="10" fill="hold" nodeType="click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9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7" grpId="0"/>
      <p:bldP spid="7" grpId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78</TotalTime>
  <Words>317</Words>
  <Application>Microsoft Office PowerPoint</Application>
  <PresentationFormat>On-screen Show (4:3)</PresentationFormat>
  <Paragraphs>48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Apex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K.CNTT</dc:creator>
  <cp:lastModifiedBy>K.CNTT</cp:lastModifiedBy>
  <cp:revision>8</cp:revision>
  <dcterms:created xsi:type="dcterms:W3CDTF">2016-06-28T00:41:18Z</dcterms:created>
  <dcterms:modified xsi:type="dcterms:W3CDTF">2016-06-28T02:00:16Z</dcterms:modified>
</cp:coreProperties>
</file>